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7" r:id="rId2"/>
    <p:sldId id="259" r:id="rId3"/>
    <p:sldId id="264" r:id="rId4"/>
    <p:sldId id="265" r:id="rId5"/>
    <p:sldId id="267" r:id="rId6"/>
    <p:sldId id="268" r:id="rId7"/>
    <p:sldId id="269" r:id="rId8"/>
    <p:sldId id="266" r:id="rId9"/>
    <p:sldId id="270" r:id="rId10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12"/>
    </p:embeddedFont>
    <p:embeddedFont>
      <p:font typeface="나눔스퀘어_ac" panose="020B0600000101010101" pitchFamily="50" charset="-127"/>
      <p:regular r:id="rId13"/>
    </p:embeddedFont>
    <p:embeddedFont>
      <p:font typeface="나눔스퀘어_ac Bold" panose="020B0600000101010101" pitchFamily="50" charset="-127"/>
      <p:bold r:id="rId14"/>
    </p:embeddedFont>
    <p:embeddedFont>
      <p:font typeface="나눔스퀘어_ac ExtraBold" panose="020B0600000101010101" pitchFamily="50" charset="-127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B19D"/>
    <a:srgbClr val="F0E8E2"/>
    <a:srgbClr val="FFFFFF"/>
    <a:srgbClr val="6858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25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6DA25C-C278-49F5-8A9D-3791C383D9E9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BB792-59E4-4672-8C2A-51AEB024F2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38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EEFA7-44EA-A7B9-747E-DB903146B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D6DC6A-91E5-2D40-C4B6-359F04447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24451F-669A-8157-9FF9-3372FA001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705-86B1-4E4F-BBB4-59B92C9182F2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3BBE7-0A0C-58F4-D84B-538DFA40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B0D1DD-506C-9DBD-BEDC-046BF43C1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DEBB-4C15-41A7-80C2-0FBA896A6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829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62E1E-B538-1525-986D-B5AB194A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F91585-DA25-964B-83EB-AA61F0ECD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15E889-D8BE-4CC9-F27E-AA6C56085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705-86B1-4E4F-BBB4-59B92C9182F2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9736A-72A6-6427-6569-9DB5D227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4F3B5F-E6B3-2F92-1225-F9AEECDE1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DEBB-4C15-41A7-80C2-0FBA896A6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12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CB15DA-9409-116F-776E-9D11E2C5CB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8D2E7A-D607-C84B-EE1D-D0EB09D5E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9A9DCC-2FEE-37D0-A10B-3C90EECD5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705-86B1-4E4F-BBB4-59B92C9182F2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F50A40-41FA-52AA-D156-BCD25580F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37D11E-C446-7F9F-BFA2-FCE22F61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DEBB-4C15-41A7-80C2-0FBA896A6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059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08403-4723-0D09-4BDB-2AED069D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66479D-BE36-49F2-5B4B-6196C320B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7A91B7-92B7-DD2E-9F89-48E40D39A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705-86B1-4E4F-BBB4-59B92C9182F2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12A70C-1CDD-1A87-8B11-3BDC5B35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9C08AC-FEDF-FBAA-E058-243D3F59D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DEBB-4C15-41A7-80C2-0FBA896A6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231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23A71-BEA2-108F-E615-D5815BB3D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AFB7C5-1A38-559C-48AE-9E5637225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056214-8BCE-0A15-BD80-6E155E71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705-86B1-4E4F-BBB4-59B92C9182F2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6CA8BF-D3B9-9ADB-4344-CF4CCCC5A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80E4C2-2D89-4531-5F35-C63736DB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DEBB-4C15-41A7-80C2-0FBA896A6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47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91CBE-0F80-FEF4-2F7D-51916197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065EA7-9A02-C27C-3811-7728FC4DA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E64D1-1EAE-917A-990B-D10376ED7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C7B3D5-718D-D898-A697-75B7C47D9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705-86B1-4E4F-BBB4-59B92C9182F2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8D1096-DA56-16CA-B658-AA80C7E12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26B5FD-DA19-06AE-EEC4-A5D24083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DEBB-4C15-41A7-80C2-0FBA896A6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10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FC13F-B5B5-7FC1-03FE-CB2DB361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AF81E9-AA75-DB05-482B-A91B57069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C1540A-08EE-E933-3FBB-57D1F1D25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130678-587C-3789-02B8-F11E2C8E0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135874-FB5B-F165-4F56-099B04068E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06EB5A-457B-2C3A-941E-1DB59A785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705-86B1-4E4F-BBB4-59B92C9182F2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F4B95E-FBBA-7553-3BFD-8C18F673D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AFFCC7-39A9-332E-6625-76FC9D40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DEBB-4C15-41A7-80C2-0FBA896A6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1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CCAED-3BB8-0CBB-9ED0-D87B31F44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683DB9-571A-CD10-4061-720B04620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705-86B1-4E4F-BBB4-59B92C9182F2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AE4948-BFA1-0B3B-AAAC-84DF36F9B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926549-77F2-9511-2948-4E7E0E93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DEBB-4C15-41A7-80C2-0FBA896A6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788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7BF064-A175-5DF8-06B4-CBB6587A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705-86B1-4E4F-BBB4-59B92C9182F2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9AFC4C-A182-83B5-B7F9-2C6EDDE05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91241B-1295-101E-5A07-3BDBC078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DEBB-4C15-41A7-80C2-0FBA896A6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3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1A425-9CCE-40BA-FF7F-C1958266C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98CE3-86A7-1B53-10D8-0A33F17E3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0896E6-7FF7-B787-F80B-EFA26AD18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A812A7-B0A0-E6BA-D844-2225EAFAB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705-86B1-4E4F-BBB4-59B92C9182F2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4BB9D-CA8D-ABC4-0E8E-B1DECA011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42D7E9-D632-EDF9-822E-E0D1D1F1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DEBB-4C15-41A7-80C2-0FBA896A6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1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503D9-0AE5-F955-382A-33BDD528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C8FFD3-4BA8-5658-F5FA-FB2D2B3F63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70215F-7FC7-DE73-72B8-0FD5B2850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245F61-FCD5-2535-F931-7F428DD99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705-86B1-4E4F-BBB4-59B92C9182F2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E777D7-6C7D-C2A3-870C-4808C6FEB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1F384A-B55C-A4EC-4C3F-CF035184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2DEBB-4C15-41A7-80C2-0FBA896A6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9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E4DB58-F0B3-5C3B-F748-193F4555F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651652-BC3F-A36A-D359-587FABAB9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CC8C20-19C1-32D2-01F2-D0334050F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39705-86B1-4E4F-BBB4-59B92C9182F2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0E113E-C077-4093-DF48-F93E3DC19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63EC14-5D71-049B-6130-CE28499BB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2DEBB-4C15-41A7-80C2-0FBA896A6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9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A2F7D4-B89A-9003-EB3F-983C176581A8}"/>
              </a:ext>
            </a:extLst>
          </p:cNvPr>
          <p:cNvSpPr/>
          <p:nvPr/>
        </p:nvSpPr>
        <p:spPr>
          <a:xfrm>
            <a:off x="-19047" y="-1"/>
            <a:ext cx="12211047" cy="6858001"/>
          </a:xfrm>
          <a:prstGeom prst="rect">
            <a:avLst/>
          </a:prstGeom>
          <a:solidFill>
            <a:srgbClr val="6858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5628247"/>
            <a:ext cx="12190476" cy="1219099"/>
            <a:chOff x="0" y="8457067"/>
            <a:chExt cx="18285714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57067"/>
              <a:ext cx="18285714" cy="182864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1A690CE-675B-6300-16DD-A5872E5E4BBA}"/>
              </a:ext>
            </a:extLst>
          </p:cNvPr>
          <p:cNvSpPr txBox="1"/>
          <p:nvPr/>
        </p:nvSpPr>
        <p:spPr>
          <a:xfrm>
            <a:off x="619126" y="1992539"/>
            <a:ext cx="66936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CMD </a:t>
            </a:r>
            <a:r>
              <a:rPr lang="ko-KR" altLang="en-US" sz="66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앱개발</a:t>
            </a:r>
            <a:r>
              <a:rPr lang="ko-KR" altLang="en-US" sz="6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26750-8F47-B9A6-B12B-14CB0A8056C8}"/>
              </a:ext>
            </a:extLst>
          </p:cNvPr>
          <p:cNvSpPr txBox="1"/>
          <p:nvPr/>
        </p:nvSpPr>
        <p:spPr>
          <a:xfrm>
            <a:off x="787311" y="3249776"/>
            <a:ext cx="6070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오종현</a:t>
            </a:r>
            <a:r>
              <a:rPr lang="en-US" altLang="ko-KR" sz="24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짱</a:t>
            </a:r>
            <a:r>
              <a:rPr lang="en-US" altLang="ko-KR" sz="24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4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24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구래건</a:t>
            </a:r>
            <a:r>
              <a:rPr lang="ko-KR" altLang="en-US" sz="2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24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권민선</a:t>
            </a:r>
            <a:r>
              <a:rPr lang="ko-KR" altLang="en-US" sz="2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정재서  주현상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A7B3ABF2-C99D-4727-7F40-198DD962977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" y="5666115"/>
            <a:ext cx="12190476" cy="12190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2E8AFE-1B9D-7BB2-A1BE-84975B838A39}"/>
              </a:ext>
            </a:extLst>
          </p:cNvPr>
          <p:cNvSpPr txBox="1"/>
          <p:nvPr/>
        </p:nvSpPr>
        <p:spPr>
          <a:xfrm>
            <a:off x="1144681" y="2598997"/>
            <a:ext cx="3526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커플 다이어리 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FB6C8D-2A33-49E1-1921-23C537E945A5}"/>
              </a:ext>
            </a:extLst>
          </p:cNvPr>
          <p:cNvSpPr txBox="1"/>
          <p:nvPr/>
        </p:nvSpPr>
        <p:spPr>
          <a:xfrm>
            <a:off x="8355912" y="2089623"/>
            <a:ext cx="219212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캘린더에서 날짜 선택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37CD6-1B8E-2111-67BA-8AF7246B6604}"/>
              </a:ext>
            </a:extLst>
          </p:cNvPr>
          <p:cNvSpPr txBox="1"/>
          <p:nvPr/>
        </p:nvSpPr>
        <p:spPr>
          <a:xfrm>
            <a:off x="659024" y="478660"/>
            <a:ext cx="1404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CBB19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</a:t>
            </a:r>
            <a:endParaRPr lang="ko-KR" altLang="en-US" sz="6000" dirty="0">
              <a:solidFill>
                <a:srgbClr val="CBB19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D67864-561F-A653-17B7-067531DF0242}"/>
              </a:ext>
            </a:extLst>
          </p:cNvPr>
          <p:cNvSpPr txBox="1"/>
          <p:nvPr/>
        </p:nvSpPr>
        <p:spPr>
          <a:xfrm>
            <a:off x="2063576" y="601770"/>
            <a:ext cx="18101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앱 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32668-B4BD-32BC-F7FF-BE9D1E06EFDC}"/>
              </a:ext>
            </a:extLst>
          </p:cNvPr>
          <p:cNvSpPr txBox="1"/>
          <p:nvPr/>
        </p:nvSpPr>
        <p:spPr>
          <a:xfrm>
            <a:off x="1825038" y="3443727"/>
            <a:ext cx="4174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근데 이제 가계부를 곁들인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...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1C2FD2-F5B8-82B4-C84D-7E0F64E79BD9}"/>
              </a:ext>
            </a:extLst>
          </p:cNvPr>
          <p:cNvCxnSpPr/>
          <p:nvPr/>
        </p:nvCxnSpPr>
        <p:spPr>
          <a:xfrm>
            <a:off x="6711950" y="1778000"/>
            <a:ext cx="0" cy="4057650"/>
          </a:xfrm>
          <a:prstGeom prst="line">
            <a:avLst/>
          </a:prstGeom>
          <a:ln w="38100">
            <a:solidFill>
              <a:srgbClr val="CBB19D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09F18B-734C-AE60-B6BE-5719C7B069BA}"/>
              </a:ext>
            </a:extLst>
          </p:cNvPr>
          <p:cNvSpPr txBox="1"/>
          <p:nvPr/>
        </p:nvSpPr>
        <p:spPr>
          <a:xfrm>
            <a:off x="7208683" y="3209510"/>
            <a:ext cx="193948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일기</a:t>
            </a:r>
            <a:endParaRPr lang="en-US" altLang="ko-KR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커플끼리 공유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B89E35-1240-4568-2472-B0DF8097EF19}"/>
              </a:ext>
            </a:extLst>
          </p:cNvPr>
          <p:cNvSpPr txBox="1"/>
          <p:nvPr/>
        </p:nvSpPr>
        <p:spPr>
          <a:xfrm>
            <a:off x="9548971" y="3209510"/>
            <a:ext cx="214629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가계부</a:t>
            </a:r>
            <a:endParaRPr lang="en-US" altLang="ko-KR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공유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x,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본인만</a:t>
            </a: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EE98F6-AE37-5963-5418-1D4CCA4BEB37}"/>
              </a:ext>
            </a:extLst>
          </p:cNvPr>
          <p:cNvSpPr txBox="1"/>
          <p:nvPr/>
        </p:nvSpPr>
        <p:spPr>
          <a:xfrm>
            <a:off x="9184316" y="3195057"/>
            <a:ext cx="63088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 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E1DAC1-36B5-2F9E-D63C-0F4FAAF1CBE4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>
          <a:xfrm flipH="1">
            <a:off x="8178424" y="2557508"/>
            <a:ext cx="1273551" cy="652002"/>
          </a:xfrm>
          <a:prstGeom prst="straightConnector1">
            <a:avLst/>
          </a:prstGeom>
          <a:ln w="38100">
            <a:solidFill>
              <a:srgbClr val="CBB1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307A6C4-8503-0BD5-6DDC-F1C34E2B3032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>
            <a:off x="9451975" y="2557508"/>
            <a:ext cx="1170145" cy="652002"/>
          </a:xfrm>
          <a:prstGeom prst="straightConnector1">
            <a:avLst/>
          </a:prstGeom>
          <a:ln w="38100">
            <a:solidFill>
              <a:srgbClr val="CBB1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3092D1D-BACD-A6C8-9B75-36549732408B}"/>
              </a:ext>
            </a:extLst>
          </p:cNvPr>
          <p:cNvCxnSpPr/>
          <p:nvPr/>
        </p:nvCxnSpPr>
        <p:spPr>
          <a:xfrm>
            <a:off x="10622120" y="4247175"/>
            <a:ext cx="0" cy="666750"/>
          </a:xfrm>
          <a:prstGeom prst="straightConnector1">
            <a:avLst/>
          </a:prstGeom>
          <a:ln w="38100">
            <a:solidFill>
              <a:srgbClr val="CBB1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AE9EE83-122F-BB5D-7EF1-5E7D62CD80C2}"/>
              </a:ext>
            </a:extLst>
          </p:cNvPr>
          <p:cNvSpPr txBox="1"/>
          <p:nvPr/>
        </p:nvSpPr>
        <p:spPr>
          <a:xfrm>
            <a:off x="9815202" y="4978837"/>
            <a:ext cx="1613834" cy="79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 제공</a:t>
            </a:r>
            <a:endParaRPr lang="en-US" altLang="ko-KR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 </a:t>
            </a:r>
            <a:r>
              <a:rPr lang="ko-KR" altLang="en-US" sz="1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통계페이지</a:t>
            </a:r>
            <a:endParaRPr lang="en-US" altLang="ko-KR" sz="14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642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A7B3ABF2-C99D-4727-7F40-198DD962977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" y="5638901"/>
            <a:ext cx="12190476" cy="1219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FABC65-A98E-05D5-F7D9-CB1CA03F3C0C}"/>
              </a:ext>
            </a:extLst>
          </p:cNvPr>
          <p:cNvSpPr txBox="1"/>
          <p:nvPr/>
        </p:nvSpPr>
        <p:spPr>
          <a:xfrm>
            <a:off x="1227077" y="2368050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CBB19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endParaRPr lang="ko-KR" altLang="en-US" sz="4000" dirty="0">
              <a:solidFill>
                <a:srgbClr val="CBB19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2E8AFE-1B9D-7BB2-A1BE-84975B838A39}"/>
              </a:ext>
            </a:extLst>
          </p:cNvPr>
          <p:cNvSpPr txBox="1"/>
          <p:nvPr/>
        </p:nvSpPr>
        <p:spPr>
          <a:xfrm>
            <a:off x="1929353" y="2429605"/>
            <a:ext cx="1616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사용언어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7E7485-1DD9-5C15-5DDB-88AC31931C30}"/>
              </a:ext>
            </a:extLst>
          </p:cNvPr>
          <p:cNvSpPr txBox="1"/>
          <p:nvPr/>
        </p:nvSpPr>
        <p:spPr>
          <a:xfrm>
            <a:off x="6801445" y="2368050"/>
            <a:ext cx="670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CBB19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</a:t>
            </a:r>
            <a:endParaRPr lang="ko-KR" altLang="en-US" sz="4000" dirty="0">
              <a:solidFill>
                <a:srgbClr val="CBB19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1F2AFD-0735-C71D-0AC6-46EC2776A7E5}"/>
              </a:ext>
            </a:extLst>
          </p:cNvPr>
          <p:cNvSpPr txBox="1"/>
          <p:nvPr/>
        </p:nvSpPr>
        <p:spPr>
          <a:xfrm>
            <a:off x="7503721" y="2429605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37CD6-1B8E-2111-67BA-8AF7246B6604}"/>
              </a:ext>
            </a:extLst>
          </p:cNvPr>
          <p:cNvSpPr txBox="1"/>
          <p:nvPr/>
        </p:nvSpPr>
        <p:spPr>
          <a:xfrm>
            <a:off x="659024" y="478660"/>
            <a:ext cx="1404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CBB19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endParaRPr lang="ko-KR" altLang="en-US" sz="6000" dirty="0">
              <a:solidFill>
                <a:srgbClr val="CBB19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D67864-561F-A653-17B7-067531DF0242}"/>
              </a:ext>
            </a:extLst>
          </p:cNvPr>
          <p:cNvSpPr txBox="1"/>
          <p:nvPr/>
        </p:nvSpPr>
        <p:spPr>
          <a:xfrm>
            <a:off x="2063576" y="601770"/>
            <a:ext cx="2154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개발방법</a:t>
            </a:r>
          </a:p>
        </p:txBody>
      </p:sp>
      <p:pic>
        <p:nvPicPr>
          <p:cNvPr id="1028" name="Picture 4" descr="[Gson with enum class] JsonSerializer / JsonDeserializer #Kotlin">
            <a:extLst>
              <a:ext uri="{FF2B5EF4-FFF2-40B4-BE49-F238E27FC236}">
                <a16:creationId xmlns:a16="http://schemas.microsoft.com/office/drawing/2014/main" id="{D908FB4B-7007-5060-0C0E-6B7E3AEB0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7" b="30291"/>
          <a:stretch/>
        </p:blipFill>
        <p:spPr bwMode="auto">
          <a:xfrm>
            <a:off x="1693259" y="3360288"/>
            <a:ext cx="2630191" cy="62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y we used firebase?. Listen to this on Odiocast.com | by Abhishek Nandi | AndroidPub | Medium Why we used firebase?">
            <a:extLst>
              <a:ext uri="{FF2B5EF4-FFF2-40B4-BE49-F238E27FC236}">
                <a16:creationId xmlns:a16="http://schemas.microsoft.com/office/drawing/2014/main" id="{E663E44D-B1D6-86F9-C1A9-D998D8743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721" y="3166401"/>
            <a:ext cx="32385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69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A7B3ABF2-C99D-4727-7F40-198DD962977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" y="5638901"/>
            <a:ext cx="12190476" cy="1219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FABC65-A98E-05D5-F7D9-CB1CA03F3C0C}"/>
              </a:ext>
            </a:extLst>
          </p:cNvPr>
          <p:cNvSpPr txBox="1"/>
          <p:nvPr/>
        </p:nvSpPr>
        <p:spPr>
          <a:xfrm>
            <a:off x="430563" y="255752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CBB19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endParaRPr lang="ko-KR" altLang="en-US" sz="4000" dirty="0">
              <a:solidFill>
                <a:srgbClr val="CBB19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2E8AFE-1B9D-7BB2-A1BE-84975B838A39}"/>
              </a:ext>
            </a:extLst>
          </p:cNvPr>
          <p:cNvSpPr txBox="1"/>
          <p:nvPr/>
        </p:nvSpPr>
        <p:spPr>
          <a:xfrm>
            <a:off x="1118572" y="2642423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37CD6-1B8E-2111-67BA-8AF7246B6604}"/>
              </a:ext>
            </a:extLst>
          </p:cNvPr>
          <p:cNvSpPr txBox="1"/>
          <p:nvPr/>
        </p:nvSpPr>
        <p:spPr>
          <a:xfrm>
            <a:off x="659024" y="478660"/>
            <a:ext cx="1404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CBB19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endParaRPr lang="ko-KR" altLang="en-US" sz="6000" dirty="0">
              <a:solidFill>
                <a:srgbClr val="CBB19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D67864-561F-A653-17B7-067531DF0242}"/>
              </a:ext>
            </a:extLst>
          </p:cNvPr>
          <p:cNvSpPr txBox="1"/>
          <p:nvPr/>
        </p:nvSpPr>
        <p:spPr>
          <a:xfrm>
            <a:off x="2063576" y="601770"/>
            <a:ext cx="4838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우리 앱을 소개합니다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4C998B-81FD-297A-76BE-02AAF1E57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81" b="5635"/>
          <a:stretch/>
        </p:blipFill>
        <p:spPr>
          <a:xfrm>
            <a:off x="302517" y="3350970"/>
            <a:ext cx="3864426" cy="584775"/>
          </a:xfrm>
          <a:prstGeom prst="rect">
            <a:avLst/>
          </a:prstGeom>
        </p:spPr>
      </p:pic>
      <p:grpSp>
        <p:nvGrpSpPr>
          <p:cNvPr id="7" name="그룹 1001">
            <a:extLst>
              <a:ext uri="{FF2B5EF4-FFF2-40B4-BE49-F238E27FC236}">
                <a16:creationId xmlns:a16="http://schemas.microsoft.com/office/drawing/2014/main" id="{A38B846F-7B3E-A22F-CA4A-73076571DCDD}"/>
              </a:ext>
            </a:extLst>
          </p:cNvPr>
          <p:cNvGrpSpPr/>
          <p:nvPr/>
        </p:nvGrpSpPr>
        <p:grpSpPr>
          <a:xfrm>
            <a:off x="4824622" y="1461076"/>
            <a:ext cx="2615042" cy="5272457"/>
            <a:chOff x="2068861" y="996091"/>
            <a:chExt cx="4114286" cy="8295238"/>
          </a:xfrm>
        </p:grpSpPr>
        <p:grpSp>
          <p:nvGrpSpPr>
            <p:cNvPr id="8" name="그룹 1002">
              <a:extLst>
                <a:ext uri="{FF2B5EF4-FFF2-40B4-BE49-F238E27FC236}">
                  <a16:creationId xmlns:a16="http://schemas.microsoft.com/office/drawing/2014/main" id="{18F4AFD8-5773-9B8D-41FD-E9A741A798C4}"/>
                </a:ext>
              </a:extLst>
            </p:cNvPr>
            <p:cNvGrpSpPr/>
            <p:nvPr/>
          </p:nvGrpSpPr>
          <p:grpSpPr>
            <a:xfrm>
              <a:off x="2068861" y="996091"/>
              <a:ext cx="4105194" cy="8293532"/>
              <a:chOff x="2068861" y="996091"/>
              <a:chExt cx="4105194" cy="8293532"/>
            </a:xfrm>
          </p:grpSpPr>
          <p:pic>
            <p:nvPicPr>
              <p:cNvPr id="16" name="Object 3">
                <a:extLst>
                  <a:ext uri="{FF2B5EF4-FFF2-40B4-BE49-F238E27FC236}">
                    <a16:creationId xmlns:a16="http://schemas.microsoft.com/office/drawing/2014/main" id="{FFDE2409-CD1E-98D9-6142-3774B294C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68861" y="996091"/>
                <a:ext cx="4105194" cy="8293532"/>
              </a:xfrm>
              <a:prstGeom prst="rect">
                <a:avLst/>
              </a:prstGeom>
            </p:spPr>
          </p:pic>
        </p:grpSp>
        <p:grpSp>
          <p:nvGrpSpPr>
            <p:cNvPr id="13" name="그룹 1003">
              <a:extLst>
                <a:ext uri="{FF2B5EF4-FFF2-40B4-BE49-F238E27FC236}">
                  <a16:creationId xmlns:a16="http://schemas.microsoft.com/office/drawing/2014/main" id="{6C552965-6929-4B91-D861-9469EC167664}"/>
                </a:ext>
              </a:extLst>
            </p:cNvPr>
            <p:cNvGrpSpPr/>
            <p:nvPr/>
          </p:nvGrpSpPr>
          <p:grpSpPr>
            <a:xfrm>
              <a:off x="2232938" y="1133734"/>
              <a:ext cx="3789328" cy="8049211"/>
              <a:chOff x="2232938" y="1133734"/>
              <a:chExt cx="3789328" cy="8049211"/>
            </a:xfrm>
          </p:grpSpPr>
          <p:pic>
            <p:nvPicPr>
              <p:cNvPr id="14" name="Object 6">
                <a:extLst>
                  <a:ext uri="{FF2B5EF4-FFF2-40B4-BE49-F238E27FC236}">
                    <a16:creationId xmlns:a16="http://schemas.microsoft.com/office/drawing/2014/main" id="{769B20B7-9ADB-35E6-2CB1-45934D0E9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32938" y="1133734"/>
                <a:ext cx="3789328" cy="8049211"/>
              </a:xfrm>
              <a:prstGeom prst="rect">
                <a:avLst/>
              </a:prstGeom>
            </p:spPr>
          </p:pic>
        </p:grpSp>
      </p:grpSp>
      <p:grpSp>
        <p:nvGrpSpPr>
          <p:cNvPr id="17" name="그룹 1004">
            <a:extLst>
              <a:ext uri="{FF2B5EF4-FFF2-40B4-BE49-F238E27FC236}">
                <a16:creationId xmlns:a16="http://schemas.microsoft.com/office/drawing/2014/main" id="{C511CB9C-5FE0-42D7-C74C-2464E2941009}"/>
              </a:ext>
            </a:extLst>
          </p:cNvPr>
          <p:cNvGrpSpPr/>
          <p:nvPr/>
        </p:nvGrpSpPr>
        <p:grpSpPr>
          <a:xfrm>
            <a:off x="8983991" y="1455969"/>
            <a:ext cx="2641514" cy="5325830"/>
            <a:chOff x="7193117" y="1098948"/>
            <a:chExt cx="4114286" cy="8295238"/>
          </a:xfrm>
        </p:grpSpPr>
        <p:grpSp>
          <p:nvGrpSpPr>
            <p:cNvPr id="20" name="그룹 1005">
              <a:extLst>
                <a:ext uri="{FF2B5EF4-FFF2-40B4-BE49-F238E27FC236}">
                  <a16:creationId xmlns:a16="http://schemas.microsoft.com/office/drawing/2014/main" id="{70A6E97C-3E80-B97B-DC45-C2287A2A0F2B}"/>
                </a:ext>
              </a:extLst>
            </p:cNvPr>
            <p:cNvGrpSpPr/>
            <p:nvPr/>
          </p:nvGrpSpPr>
          <p:grpSpPr>
            <a:xfrm>
              <a:off x="7193117" y="1098948"/>
              <a:ext cx="4105194" cy="8293532"/>
              <a:chOff x="7193117" y="1098948"/>
              <a:chExt cx="4105194" cy="8293532"/>
            </a:xfrm>
          </p:grpSpPr>
          <p:pic>
            <p:nvPicPr>
              <p:cNvPr id="23" name="Object 11">
                <a:extLst>
                  <a:ext uri="{FF2B5EF4-FFF2-40B4-BE49-F238E27FC236}">
                    <a16:creationId xmlns:a16="http://schemas.microsoft.com/office/drawing/2014/main" id="{01A9C9C1-B628-7682-C2B5-4F2E1DBDB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93117" y="1098948"/>
                <a:ext cx="4105194" cy="8293532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88FE0D6B-A4F5-FF21-3B5B-9B8250E74A5B}"/>
                </a:ext>
              </a:extLst>
            </p:cNvPr>
            <p:cNvGrpSpPr/>
            <p:nvPr/>
          </p:nvGrpSpPr>
          <p:grpSpPr>
            <a:xfrm>
              <a:off x="7357194" y="1236592"/>
              <a:ext cx="3789328" cy="8049211"/>
              <a:chOff x="7357194" y="1236592"/>
              <a:chExt cx="3789328" cy="8049211"/>
            </a:xfrm>
          </p:grpSpPr>
          <p:pic>
            <p:nvPicPr>
              <p:cNvPr id="22" name="Object 14">
                <a:extLst>
                  <a:ext uri="{FF2B5EF4-FFF2-40B4-BE49-F238E27FC236}">
                    <a16:creationId xmlns:a16="http://schemas.microsoft.com/office/drawing/2014/main" id="{1B2995C6-9777-1B28-2643-BAB4229A4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57194" y="1236592"/>
                <a:ext cx="3789328" cy="8049211"/>
              </a:xfrm>
              <a:prstGeom prst="rect">
                <a:avLst/>
              </a:prstGeom>
            </p:spPr>
          </p:pic>
        </p:grp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147E54FD-3F84-6075-8521-1EC080A968D7}"/>
              </a:ext>
            </a:extLst>
          </p:cNvPr>
          <p:cNvSpPr/>
          <p:nvPr/>
        </p:nvSpPr>
        <p:spPr>
          <a:xfrm>
            <a:off x="6291238" y="2950871"/>
            <a:ext cx="400251" cy="400251"/>
          </a:xfrm>
          <a:prstGeom prst="ellipse">
            <a:avLst/>
          </a:prstGeom>
          <a:noFill/>
          <a:ln w="38100">
            <a:solidFill>
              <a:srgbClr val="CBB1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DD1C41A-1576-FB50-697F-2EF8364D10B5}"/>
              </a:ext>
            </a:extLst>
          </p:cNvPr>
          <p:cNvCxnSpPr>
            <a:stCxn id="24" idx="6"/>
          </p:cNvCxnSpPr>
          <p:nvPr/>
        </p:nvCxnSpPr>
        <p:spPr>
          <a:xfrm>
            <a:off x="6691489" y="3150997"/>
            <a:ext cx="2266750" cy="17373"/>
          </a:xfrm>
          <a:prstGeom prst="straightConnector1">
            <a:avLst/>
          </a:prstGeom>
          <a:ln w="38100">
            <a:solidFill>
              <a:srgbClr val="CBB1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422068B-663B-AFF6-0CC5-FD59787DE230}"/>
              </a:ext>
            </a:extLst>
          </p:cNvPr>
          <p:cNvSpPr txBox="1"/>
          <p:nvPr/>
        </p:nvSpPr>
        <p:spPr>
          <a:xfrm>
            <a:off x="7461403" y="2542700"/>
            <a:ext cx="157779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날짜 선택 시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3894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A7B3ABF2-C99D-4727-7F40-198DD962977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" y="5638901"/>
            <a:ext cx="12190476" cy="1219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FABC65-A98E-05D5-F7D9-CB1CA03F3C0C}"/>
              </a:ext>
            </a:extLst>
          </p:cNvPr>
          <p:cNvSpPr txBox="1"/>
          <p:nvPr/>
        </p:nvSpPr>
        <p:spPr>
          <a:xfrm>
            <a:off x="430563" y="2557527"/>
            <a:ext cx="688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CBB19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endParaRPr lang="ko-KR" altLang="en-US" sz="4000" dirty="0">
              <a:solidFill>
                <a:srgbClr val="CBB19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2E8AFE-1B9D-7BB2-A1BE-84975B838A39}"/>
              </a:ext>
            </a:extLst>
          </p:cNvPr>
          <p:cNvSpPr txBox="1"/>
          <p:nvPr/>
        </p:nvSpPr>
        <p:spPr>
          <a:xfrm>
            <a:off x="1118572" y="2642423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37CD6-1B8E-2111-67BA-8AF7246B6604}"/>
              </a:ext>
            </a:extLst>
          </p:cNvPr>
          <p:cNvSpPr txBox="1"/>
          <p:nvPr/>
        </p:nvSpPr>
        <p:spPr>
          <a:xfrm>
            <a:off x="659024" y="478660"/>
            <a:ext cx="1404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CBB19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endParaRPr lang="ko-KR" altLang="en-US" sz="6000" dirty="0">
              <a:solidFill>
                <a:srgbClr val="CBB19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D67864-561F-A653-17B7-067531DF0242}"/>
              </a:ext>
            </a:extLst>
          </p:cNvPr>
          <p:cNvSpPr txBox="1"/>
          <p:nvPr/>
        </p:nvSpPr>
        <p:spPr>
          <a:xfrm>
            <a:off x="2063576" y="601770"/>
            <a:ext cx="4838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우리 앱을 소개합니다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4C998B-81FD-297A-76BE-02AAF1E57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81" b="5635"/>
          <a:stretch/>
        </p:blipFill>
        <p:spPr>
          <a:xfrm>
            <a:off x="302517" y="3350970"/>
            <a:ext cx="3864426" cy="584775"/>
          </a:xfrm>
          <a:prstGeom prst="rect">
            <a:avLst/>
          </a:prstGeom>
        </p:spPr>
      </p:pic>
      <p:grpSp>
        <p:nvGrpSpPr>
          <p:cNvPr id="17" name="그룹 1004">
            <a:extLst>
              <a:ext uri="{FF2B5EF4-FFF2-40B4-BE49-F238E27FC236}">
                <a16:creationId xmlns:a16="http://schemas.microsoft.com/office/drawing/2014/main" id="{C511CB9C-5FE0-42D7-C74C-2464E2941009}"/>
              </a:ext>
            </a:extLst>
          </p:cNvPr>
          <p:cNvGrpSpPr/>
          <p:nvPr/>
        </p:nvGrpSpPr>
        <p:grpSpPr>
          <a:xfrm>
            <a:off x="4937227" y="1550409"/>
            <a:ext cx="2583434" cy="5208729"/>
            <a:chOff x="7193117" y="1098948"/>
            <a:chExt cx="4114286" cy="8295238"/>
          </a:xfrm>
        </p:grpSpPr>
        <p:grpSp>
          <p:nvGrpSpPr>
            <p:cNvPr id="20" name="그룹 1005">
              <a:extLst>
                <a:ext uri="{FF2B5EF4-FFF2-40B4-BE49-F238E27FC236}">
                  <a16:creationId xmlns:a16="http://schemas.microsoft.com/office/drawing/2014/main" id="{70A6E97C-3E80-B97B-DC45-C2287A2A0F2B}"/>
                </a:ext>
              </a:extLst>
            </p:cNvPr>
            <p:cNvGrpSpPr/>
            <p:nvPr/>
          </p:nvGrpSpPr>
          <p:grpSpPr>
            <a:xfrm>
              <a:off x="7193117" y="1098948"/>
              <a:ext cx="4105194" cy="8293532"/>
              <a:chOff x="7193117" y="1098948"/>
              <a:chExt cx="4105194" cy="8293532"/>
            </a:xfrm>
          </p:grpSpPr>
          <p:pic>
            <p:nvPicPr>
              <p:cNvPr id="23" name="Object 11">
                <a:extLst>
                  <a:ext uri="{FF2B5EF4-FFF2-40B4-BE49-F238E27FC236}">
                    <a16:creationId xmlns:a16="http://schemas.microsoft.com/office/drawing/2014/main" id="{01A9C9C1-B628-7682-C2B5-4F2E1DBDB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93117" y="1098948"/>
                <a:ext cx="4105194" cy="8293532"/>
              </a:xfrm>
              <a:prstGeom prst="rect">
                <a:avLst/>
              </a:prstGeom>
            </p:spPr>
          </p:pic>
        </p:grpSp>
        <p:grpSp>
          <p:nvGrpSpPr>
            <p:cNvPr id="21" name="그룹 1006">
              <a:extLst>
                <a:ext uri="{FF2B5EF4-FFF2-40B4-BE49-F238E27FC236}">
                  <a16:creationId xmlns:a16="http://schemas.microsoft.com/office/drawing/2014/main" id="{88FE0D6B-A4F5-FF21-3B5B-9B8250E74A5B}"/>
                </a:ext>
              </a:extLst>
            </p:cNvPr>
            <p:cNvGrpSpPr/>
            <p:nvPr/>
          </p:nvGrpSpPr>
          <p:grpSpPr>
            <a:xfrm>
              <a:off x="7357194" y="1236592"/>
              <a:ext cx="3789328" cy="8049211"/>
              <a:chOff x="7357194" y="1236592"/>
              <a:chExt cx="3789328" cy="8049211"/>
            </a:xfrm>
          </p:grpSpPr>
          <p:pic>
            <p:nvPicPr>
              <p:cNvPr id="22" name="Object 14">
                <a:extLst>
                  <a:ext uri="{FF2B5EF4-FFF2-40B4-BE49-F238E27FC236}">
                    <a16:creationId xmlns:a16="http://schemas.microsoft.com/office/drawing/2014/main" id="{1B2995C6-9777-1B28-2643-BAB4229A4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57194" y="1236592"/>
                <a:ext cx="3789328" cy="8049211"/>
              </a:xfrm>
              <a:prstGeom prst="rect">
                <a:avLst/>
              </a:prstGeom>
            </p:spPr>
          </p:pic>
        </p:grp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147E54FD-3F84-6075-8521-1EC080A968D7}"/>
              </a:ext>
            </a:extLst>
          </p:cNvPr>
          <p:cNvSpPr/>
          <p:nvPr/>
        </p:nvSpPr>
        <p:spPr>
          <a:xfrm>
            <a:off x="5486400" y="5625432"/>
            <a:ext cx="361950" cy="361950"/>
          </a:xfrm>
          <a:prstGeom prst="ellipse">
            <a:avLst/>
          </a:prstGeom>
          <a:noFill/>
          <a:ln w="38100">
            <a:solidFill>
              <a:srgbClr val="CBB1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DD1C41A-1576-FB50-697F-2EF8364D10B5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5848350" y="5806407"/>
            <a:ext cx="3149600" cy="0"/>
          </a:xfrm>
          <a:prstGeom prst="straightConnector1">
            <a:avLst/>
          </a:prstGeom>
          <a:ln w="38100">
            <a:solidFill>
              <a:srgbClr val="CBB1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422068B-663B-AFF6-0CC5-FD59787DE230}"/>
              </a:ext>
            </a:extLst>
          </p:cNvPr>
          <p:cNvSpPr txBox="1"/>
          <p:nvPr/>
        </p:nvSpPr>
        <p:spPr>
          <a:xfrm>
            <a:off x="7543043" y="4975475"/>
            <a:ext cx="1426815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일기 </a:t>
            </a:r>
            <a:r>
              <a:rPr lang="ko-KR" altLang="en-US" sz="16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쓰러가기</a:t>
            </a:r>
            <a:endParaRPr lang="en-US" altLang="ko-KR" sz="1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버튼 클릭 시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1007">
            <a:extLst>
              <a:ext uri="{FF2B5EF4-FFF2-40B4-BE49-F238E27FC236}">
                <a16:creationId xmlns:a16="http://schemas.microsoft.com/office/drawing/2014/main" id="{4D6744DA-764B-E28B-D200-1A6E800EBE0E}"/>
              </a:ext>
            </a:extLst>
          </p:cNvPr>
          <p:cNvGrpSpPr/>
          <p:nvPr/>
        </p:nvGrpSpPr>
        <p:grpSpPr>
          <a:xfrm>
            <a:off x="9102646" y="1550489"/>
            <a:ext cx="2577725" cy="5207659"/>
            <a:chOff x="12995714" y="1098948"/>
            <a:chExt cx="4114286" cy="8295238"/>
          </a:xfrm>
        </p:grpSpPr>
        <p:grpSp>
          <p:nvGrpSpPr>
            <p:cNvPr id="4" name="그룹 1008">
              <a:extLst>
                <a:ext uri="{FF2B5EF4-FFF2-40B4-BE49-F238E27FC236}">
                  <a16:creationId xmlns:a16="http://schemas.microsoft.com/office/drawing/2014/main" id="{7BC1A385-77FE-19CF-CCD2-AD72BD321E57}"/>
                </a:ext>
              </a:extLst>
            </p:cNvPr>
            <p:cNvGrpSpPr/>
            <p:nvPr/>
          </p:nvGrpSpPr>
          <p:grpSpPr>
            <a:xfrm>
              <a:off x="12995714" y="1098948"/>
              <a:ext cx="4105194" cy="8293532"/>
              <a:chOff x="12995714" y="1098948"/>
              <a:chExt cx="4105194" cy="8293532"/>
            </a:xfrm>
          </p:grpSpPr>
          <p:pic>
            <p:nvPicPr>
              <p:cNvPr id="15" name="Object 19">
                <a:extLst>
                  <a:ext uri="{FF2B5EF4-FFF2-40B4-BE49-F238E27FC236}">
                    <a16:creationId xmlns:a16="http://schemas.microsoft.com/office/drawing/2014/main" id="{CB565691-9E21-D3A4-B7CD-7FBC45E7C4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995714" y="1098948"/>
                <a:ext cx="4105194" cy="8293532"/>
              </a:xfrm>
              <a:prstGeom prst="rect">
                <a:avLst/>
              </a:prstGeom>
            </p:spPr>
          </p:pic>
        </p:grpSp>
        <p:grpSp>
          <p:nvGrpSpPr>
            <p:cNvPr id="11" name="그룹 1009">
              <a:extLst>
                <a:ext uri="{FF2B5EF4-FFF2-40B4-BE49-F238E27FC236}">
                  <a16:creationId xmlns:a16="http://schemas.microsoft.com/office/drawing/2014/main" id="{B34970DA-F98F-FEB2-410D-04EBCD4C9D70}"/>
                </a:ext>
              </a:extLst>
            </p:cNvPr>
            <p:cNvGrpSpPr/>
            <p:nvPr/>
          </p:nvGrpSpPr>
          <p:grpSpPr>
            <a:xfrm>
              <a:off x="13159791" y="1236592"/>
              <a:ext cx="3789328" cy="8049211"/>
              <a:chOff x="13159791" y="1236592"/>
              <a:chExt cx="3789328" cy="8049211"/>
            </a:xfrm>
          </p:grpSpPr>
          <p:pic>
            <p:nvPicPr>
              <p:cNvPr id="12" name="Object 22">
                <a:extLst>
                  <a:ext uri="{FF2B5EF4-FFF2-40B4-BE49-F238E27FC236}">
                    <a16:creationId xmlns:a16="http://schemas.microsoft.com/office/drawing/2014/main" id="{3F21AC12-8C26-8037-565D-7C594699A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159791" y="1236592"/>
                <a:ext cx="3789328" cy="804921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99633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A7B3ABF2-C99D-4727-7F40-198DD962977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" y="5638901"/>
            <a:ext cx="12190476" cy="1219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FABC65-A98E-05D5-F7D9-CB1CA03F3C0C}"/>
              </a:ext>
            </a:extLst>
          </p:cNvPr>
          <p:cNvSpPr txBox="1"/>
          <p:nvPr/>
        </p:nvSpPr>
        <p:spPr>
          <a:xfrm>
            <a:off x="430563" y="2557527"/>
            <a:ext cx="670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CBB19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</a:t>
            </a:r>
            <a:endParaRPr lang="ko-KR" altLang="en-US" sz="4000" dirty="0">
              <a:solidFill>
                <a:srgbClr val="CBB19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2E8AFE-1B9D-7BB2-A1BE-84975B838A39}"/>
              </a:ext>
            </a:extLst>
          </p:cNvPr>
          <p:cNvSpPr txBox="1"/>
          <p:nvPr/>
        </p:nvSpPr>
        <p:spPr>
          <a:xfrm>
            <a:off x="1118572" y="2642423"/>
            <a:ext cx="2071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 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37CD6-1B8E-2111-67BA-8AF7246B6604}"/>
              </a:ext>
            </a:extLst>
          </p:cNvPr>
          <p:cNvSpPr txBox="1"/>
          <p:nvPr/>
        </p:nvSpPr>
        <p:spPr>
          <a:xfrm>
            <a:off x="659024" y="478660"/>
            <a:ext cx="1404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CBB19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endParaRPr lang="ko-KR" altLang="en-US" sz="6000" dirty="0">
              <a:solidFill>
                <a:srgbClr val="CBB19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D67864-561F-A653-17B7-067531DF0242}"/>
              </a:ext>
            </a:extLst>
          </p:cNvPr>
          <p:cNvSpPr txBox="1"/>
          <p:nvPr/>
        </p:nvSpPr>
        <p:spPr>
          <a:xfrm>
            <a:off x="2063576" y="601770"/>
            <a:ext cx="4838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우리 앱을 소개합니다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47E54FD-3F84-6075-8521-1EC080A968D7}"/>
              </a:ext>
            </a:extLst>
          </p:cNvPr>
          <p:cNvSpPr/>
          <p:nvPr/>
        </p:nvSpPr>
        <p:spPr>
          <a:xfrm>
            <a:off x="5448299" y="5486918"/>
            <a:ext cx="361950" cy="361950"/>
          </a:xfrm>
          <a:prstGeom prst="ellipse">
            <a:avLst/>
          </a:prstGeom>
          <a:noFill/>
          <a:ln w="38100">
            <a:solidFill>
              <a:srgbClr val="CBB1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5BFD9F3-B583-3F3D-AD65-693DDB08339C}"/>
              </a:ext>
            </a:extLst>
          </p:cNvPr>
          <p:cNvGrpSpPr/>
          <p:nvPr/>
        </p:nvGrpSpPr>
        <p:grpSpPr>
          <a:xfrm>
            <a:off x="5349017" y="1445691"/>
            <a:ext cx="2635677" cy="5314061"/>
            <a:chOff x="2068861" y="996091"/>
            <a:chExt cx="4114286" cy="8295238"/>
          </a:xfrm>
        </p:grpSpPr>
        <p:grpSp>
          <p:nvGrpSpPr>
            <p:cNvPr id="7" name="그룹 1002">
              <a:extLst>
                <a:ext uri="{FF2B5EF4-FFF2-40B4-BE49-F238E27FC236}">
                  <a16:creationId xmlns:a16="http://schemas.microsoft.com/office/drawing/2014/main" id="{56E227AC-2DA0-3AC1-9249-2F1BF3A0D8AA}"/>
                </a:ext>
              </a:extLst>
            </p:cNvPr>
            <p:cNvGrpSpPr/>
            <p:nvPr/>
          </p:nvGrpSpPr>
          <p:grpSpPr>
            <a:xfrm>
              <a:off x="2068861" y="996091"/>
              <a:ext cx="4105194" cy="8293532"/>
              <a:chOff x="2068861" y="996091"/>
              <a:chExt cx="4105194" cy="8293532"/>
            </a:xfrm>
          </p:grpSpPr>
          <p:pic>
            <p:nvPicPr>
              <p:cNvPr id="14" name="Object 3">
                <a:extLst>
                  <a:ext uri="{FF2B5EF4-FFF2-40B4-BE49-F238E27FC236}">
                    <a16:creationId xmlns:a16="http://schemas.microsoft.com/office/drawing/2014/main" id="{23FCFC93-7167-30FE-A5F7-7D74DFD74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068861" y="996091"/>
                <a:ext cx="4105194" cy="8293532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74F97FE3-2C33-647C-F708-70B562E471CA}"/>
                </a:ext>
              </a:extLst>
            </p:cNvPr>
            <p:cNvGrpSpPr/>
            <p:nvPr/>
          </p:nvGrpSpPr>
          <p:grpSpPr>
            <a:xfrm>
              <a:off x="2232938" y="1133734"/>
              <a:ext cx="3789328" cy="8049211"/>
              <a:chOff x="2232938" y="1133734"/>
              <a:chExt cx="3789328" cy="8049211"/>
            </a:xfrm>
          </p:grpSpPr>
          <p:pic>
            <p:nvPicPr>
              <p:cNvPr id="13" name="Object 6">
                <a:extLst>
                  <a:ext uri="{FF2B5EF4-FFF2-40B4-BE49-F238E27FC236}">
                    <a16:creationId xmlns:a16="http://schemas.microsoft.com/office/drawing/2014/main" id="{E6AC4E21-F955-653B-CB6C-0947E4B4F5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32938" y="1133734"/>
                <a:ext cx="3789328" cy="8049211"/>
              </a:xfrm>
              <a:prstGeom prst="rect">
                <a:avLst/>
              </a:prstGeom>
            </p:spPr>
          </p:pic>
        </p:grpSp>
      </p:grpSp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D551AD2C-D219-0782-B97B-13E43251F5E0}"/>
              </a:ext>
            </a:extLst>
          </p:cNvPr>
          <p:cNvGrpSpPr/>
          <p:nvPr/>
        </p:nvGrpSpPr>
        <p:grpSpPr>
          <a:xfrm>
            <a:off x="8826622" y="1456206"/>
            <a:ext cx="2635677" cy="5314061"/>
            <a:chOff x="7090260" y="1175516"/>
            <a:chExt cx="4114286" cy="8295238"/>
          </a:xfrm>
        </p:grpSpPr>
        <p:grpSp>
          <p:nvGrpSpPr>
            <p:cNvPr id="25" name="그룹 1005">
              <a:extLst>
                <a:ext uri="{FF2B5EF4-FFF2-40B4-BE49-F238E27FC236}">
                  <a16:creationId xmlns:a16="http://schemas.microsoft.com/office/drawing/2014/main" id="{79645237-BF24-E722-8B1E-E9DCE2D0D04A}"/>
                </a:ext>
              </a:extLst>
            </p:cNvPr>
            <p:cNvGrpSpPr/>
            <p:nvPr/>
          </p:nvGrpSpPr>
          <p:grpSpPr>
            <a:xfrm>
              <a:off x="7090260" y="1175516"/>
              <a:ext cx="4105194" cy="8293532"/>
              <a:chOff x="7090260" y="1175516"/>
              <a:chExt cx="4105194" cy="8293532"/>
            </a:xfrm>
          </p:grpSpPr>
          <p:pic>
            <p:nvPicPr>
              <p:cNvPr id="30" name="Object 11">
                <a:extLst>
                  <a:ext uri="{FF2B5EF4-FFF2-40B4-BE49-F238E27FC236}">
                    <a16:creationId xmlns:a16="http://schemas.microsoft.com/office/drawing/2014/main" id="{80BE5B6F-B9B0-2218-F141-57EB066F1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90260" y="1175516"/>
                <a:ext cx="4105194" cy="8293532"/>
              </a:xfrm>
              <a:prstGeom prst="rect">
                <a:avLst/>
              </a:prstGeom>
            </p:spPr>
          </p:pic>
        </p:grpSp>
        <p:grpSp>
          <p:nvGrpSpPr>
            <p:cNvPr id="28" name="그룹 1006">
              <a:extLst>
                <a:ext uri="{FF2B5EF4-FFF2-40B4-BE49-F238E27FC236}">
                  <a16:creationId xmlns:a16="http://schemas.microsoft.com/office/drawing/2014/main" id="{1C0C7D1B-DE10-CAB5-ED4E-6D85A524A7F4}"/>
                </a:ext>
              </a:extLst>
            </p:cNvPr>
            <p:cNvGrpSpPr/>
            <p:nvPr/>
          </p:nvGrpSpPr>
          <p:grpSpPr>
            <a:xfrm>
              <a:off x="7254336" y="1313159"/>
              <a:ext cx="3789328" cy="8049211"/>
              <a:chOff x="7254336" y="1313159"/>
              <a:chExt cx="3789328" cy="8049211"/>
            </a:xfrm>
          </p:grpSpPr>
          <p:pic>
            <p:nvPicPr>
              <p:cNvPr id="29" name="Object 14">
                <a:extLst>
                  <a:ext uri="{FF2B5EF4-FFF2-40B4-BE49-F238E27FC236}">
                    <a16:creationId xmlns:a16="http://schemas.microsoft.com/office/drawing/2014/main" id="{031A01EE-B18D-C5E7-0FDE-EA476D595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54336" y="1313159"/>
                <a:ext cx="3789328" cy="8049211"/>
              </a:xfrm>
              <a:prstGeom prst="rect">
                <a:avLst/>
              </a:prstGeom>
            </p:spPr>
          </p:pic>
        </p:grp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ED7DCFBD-C4F4-5BFA-D08C-940453C4DC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1" b="5689"/>
          <a:stretch/>
        </p:blipFill>
        <p:spPr>
          <a:xfrm>
            <a:off x="307960" y="3363267"/>
            <a:ext cx="3855826" cy="5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12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2">
            <a:extLst>
              <a:ext uri="{FF2B5EF4-FFF2-40B4-BE49-F238E27FC236}">
                <a16:creationId xmlns:a16="http://schemas.microsoft.com/office/drawing/2014/main" id="{AD2A0B40-D50A-0BE5-9CB7-89B02ECB000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" y="5638901"/>
            <a:ext cx="12190476" cy="1219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FABC65-A98E-05D5-F7D9-CB1CA03F3C0C}"/>
              </a:ext>
            </a:extLst>
          </p:cNvPr>
          <p:cNvSpPr txBox="1"/>
          <p:nvPr/>
        </p:nvSpPr>
        <p:spPr>
          <a:xfrm>
            <a:off x="430563" y="2557527"/>
            <a:ext cx="670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CBB19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</a:t>
            </a:r>
            <a:endParaRPr lang="ko-KR" altLang="en-US" sz="4000" dirty="0">
              <a:solidFill>
                <a:srgbClr val="CBB19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2E8AFE-1B9D-7BB2-A1BE-84975B838A39}"/>
              </a:ext>
            </a:extLst>
          </p:cNvPr>
          <p:cNvSpPr txBox="1"/>
          <p:nvPr/>
        </p:nvSpPr>
        <p:spPr>
          <a:xfrm>
            <a:off x="1118572" y="2642423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 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37CD6-1B8E-2111-67BA-8AF7246B6604}"/>
              </a:ext>
            </a:extLst>
          </p:cNvPr>
          <p:cNvSpPr txBox="1"/>
          <p:nvPr/>
        </p:nvSpPr>
        <p:spPr>
          <a:xfrm>
            <a:off x="659024" y="478660"/>
            <a:ext cx="1404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CBB19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endParaRPr lang="ko-KR" altLang="en-US" sz="6000" dirty="0">
              <a:solidFill>
                <a:srgbClr val="CBB19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D67864-561F-A653-17B7-067531DF0242}"/>
              </a:ext>
            </a:extLst>
          </p:cNvPr>
          <p:cNvSpPr txBox="1"/>
          <p:nvPr/>
        </p:nvSpPr>
        <p:spPr>
          <a:xfrm>
            <a:off x="2063576" y="601770"/>
            <a:ext cx="4838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우리 앱을 소개합니다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47E54FD-3F84-6075-8521-1EC080A968D7}"/>
              </a:ext>
            </a:extLst>
          </p:cNvPr>
          <p:cNvSpPr/>
          <p:nvPr/>
        </p:nvSpPr>
        <p:spPr>
          <a:xfrm>
            <a:off x="5377540" y="5704215"/>
            <a:ext cx="361950" cy="361950"/>
          </a:xfrm>
          <a:prstGeom prst="ellipse">
            <a:avLst/>
          </a:prstGeom>
          <a:noFill/>
          <a:ln w="38100">
            <a:solidFill>
              <a:srgbClr val="CBB1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D7DCFBD-C4F4-5BFA-D08C-940453C4DC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1" b="5689"/>
          <a:stretch/>
        </p:blipFill>
        <p:spPr>
          <a:xfrm>
            <a:off x="307960" y="3363267"/>
            <a:ext cx="3855826" cy="5689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0091D12-FBF8-B7D4-A4B2-B539B7A55F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1" b="5689"/>
          <a:stretch/>
        </p:blipFill>
        <p:spPr>
          <a:xfrm>
            <a:off x="307960" y="3359484"/>
            <a:ext cx="3855823" cy="568911"/>
          </a:xfrm>
          <a:prstGeom prst="rect">
            <a:avLst/>
          </a:prstGeom>
        </p:spPr>
      </p:pic>
      <p:grpSp>
        <p:nvGrpSpPr>
          <p:cNvPr id="5" name="그룹 1007">
            <a:extLst>
              <a:ext uri="{FF2B5EF4-FFF2-40B4-BE49-F238E27FC236}">
                <a16:creationId xmlns:a16="http://schemas.microsoft.com/office/drawing/2014/main" id="{5EED451B-81E0-CB31-9B5E-5FD7712FF3CE}"/>
              </a:ext>
            </a:extLst>
          </p:cNvPr>
          <p:cNvGrpSpPr/>
          <p:nvPr/>
        </p:nvGrpSpPr>
        <p:grpSpPr>
          <a:xfrm>
            <a:off x="5183365" y="1451155"/>
            <a:ext cx="2634478" cy="5311644"/>
            <a:chOff x="13093117" y="1098948"/>
            <a:chExt cx="4114286" cy="8295238"/>
          </a:xfrm>
        </p:grpSpPr>
        <p:grpSp>
          <p:nvGrpSpPr>
            <p:cNvPr id="11" name="그룹 1008">
              <a:extLst>
                <a:ext uri="{FF2B5EF4-FFF2-40B4-BE49-F238E27FC236}">
                  <a16:creationId xmlns:a16="http://schemas.microsoft.com/office/drawing/2014/main" id="{B57BA2B0-F8B8-76FE-9760-4260A3516987}"/>
                </a:ext>
              </a:extLst>
            </p:cNvPr>
            <p:cNvGrpSpPr/>
            <p:nvPr/>
          </p:nvGrpSpPr>
          <p:grpSpPr>
            <a:xfrm>
              <a:off x="13093117" y="1098948"/>
              <a:ext cx="4105194" cy="8293532"/>
              <a:chOff x="13093117" y="1098948"/>
              <a:chExt cx="4105194" cy="8293532"/>
            </a:xfrm>
          </p:grpSpPr>
          <p:pic>
            <p:nvPicPr>
              <p:cNvPr id="17" name="Object 19">
                <a:extLst>
                  <a:ext uri="{FF2B5EF4-FFF2-40B4-BE49-F238E27FC236}">
                    <a16:creationId xmlns:a16="http://schemas.microsoft.com/office/drawing/2014/main" id="{3FFF1622-4193-2A01-9629-9963FB064F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093117" y="1098948"/>
                <a:ext cx="4105194" cy="8293532"/>
              </a:xfrm>
              <a:prstGeom prst="rect">
                <a:avLst/>
              </a:prstGeom>
            </p:spPr>
          </p:pic>
        </p:grpSp>
        <p:grpSp>
          <p:nvGrpSpPr>
            <p:cNvPr id="12" name="그룹 1009">
              <a:extLst>
                <a:ext uri="{FF2B5EF4-FFF2-40B4-BE49-F238E27FC236}">
                  <a16:creationId xmlns:a16="http://schemas.microsoft.com/office/drawing/2014/main" id="{B5E5D7E7-9AE2-AA74-EF8E-041047E84D66}"/>
                </a:ext>
              </a:extLst>
            </p:cNvPr>
            <p:cNvGrpSpPr/>
            <p:nvPr/>
          </p:nvGrpSpPr>
          <p:grpSpPr>
            <a:xfrm>
              <a:off x="13257194" y="1236592"/>
              <a:ext cx="3789328" cy="8049211"/>
              <a:chOff x="13257194" y="1236592"/>
              <a:chExt cx="3789328" cy="8049211"/>
            </a:xfrm>
          </p:grpSpPr>
          <p:pic>
            <p:nvPicPr>
              <p:cNvPr id="15" name="Object 22">
                <a:extLst>
                  <a:ext uri="{FF2B5EF4-FFF2-40B4-BE49-F238E27FC236}">
                    <a16:creationId xmlns:a16="http://schemas.microsoft.com/office/drawing/2014/main" id="{043CEF10-9C2C-8CE9-3B4A-994D75D6D7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257194" y="1236592"/>
                <a:ext cx="3789328" cy="8049211"/>
              </a:xfrm>
              <a:prstGeom prst="rect">
                <a:avLst/>
              </a:prstGeom>
            </p:spPr>
          </p:pic>
        </p:grpSp>
      </p:grpSp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9EE02E8B-F603-B3AD-302A-E0144DE3D310}"/>
              </a:ext>
            </a:extLst>
          </p:cNvPr>
          <p:cNvGrpSpPr/>
          <p:nvPr/>
        </p:nvGrpSpPr>
        <p:grpSpPr>
          <a:xfrm>
            <a:off x="9017557" y="1423836"/>
            <a:ext cx="2635020" cy="5312737"/>
            <a:chOff x="2068861" y="996091"/>
            <a:chExt cx="4114286" cy="8295238"/>
          </a:xfrm>
        </p:grpSpPr>
        <p:grpSp>
          <p:nvGrpSpPr>
            <p:cNvPr id="21" name="그룹 1002">
              <a:extLst>
                <a:ext uri="{FF2B5EF4-FFF2-40B4-BE49-F238E27FC236}">
                  <a16:creationId xmlns:a16="http://schemas.microsoft.com/office/drawing/2014/main" id="{E7D8C86F-6C92-B690-496F-DB19F984D384}"/>
                </a:ext>
              </a:extLst>
            </p:cNvPr>
            <p:cNvGrpSpPr/>
            <p:nvPr/>
          </p:nvGrpSpPr>
          <p:grpSpPr>
            <a:xfrm>
              <a:off x="2068861" y="996091"/>
              <a:ext cx="4105194" cy="8293532"/>
              <a:chOff x="2068861" y="996091"/>
              <a:chExt cx="4105194" cy="8293532"/>
            </a:xfrm>
          </p:grpSpPr>
          <p:pic>
            <p:nvPicPr>
              <p:cNvPr id="26" name="Object 3">
                <a:extLst>
                  <a:ext uri="{FF2B5EF4-FFF2-40B4-BE49-F238E27FC236}">
                    <a16:creationId xmlns:a16="http://schemas.microsoft.com/office/drawing/2014/main" id="{172AD9C1-A8E2-7694-9F41-6B9DFC5C2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068861" y="996091"/>
                <a:ext cx="4105194" cy="8293532"/>
              </a:xfrm>
              <a:prstGeom prst="rect">
                <a:avLst/>
              </a:prstGeom>
            </p:spPr>
          </p:pic>
        </p:grpSp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9B4F631E-4F80-4B2C-75B5-3F9CBB2F4503}"/>
                </a:ext>
              </a:extLst>
            </p:cNvPr>
            <p:cNvGrpSpPr/>
            <p:nvPr/>
          </p:nvGrpSpPr>
          <p:grpSpPr>
            <a:xfrm>
              <a:off x="2232938" y="1133734"/>
              <a:ext cx="3789328" cy="8049211"/>
              <a:chOff x="2232938" y="1133734"/>
              <a:chExt cx="3789328" cy="8049211"/>
            </a:xfrm>
          </p:grpSpPr>
          <p:pic>
            <p:nvPicPr>
              <p:cNvPr id="23" name="Object 6">
                <a:extLst>
                  <a:ext uri="{FF2B5EF4-FFF2-40B4-BE49-F238E27FC236}">
                    <a16:creationId xmlns:a16="http://schemas.microsoft.com/office/drawing/2014/main" id="{6DDE936A-9CEA-8961-2009-A377FA9C1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232938" y="1133734"/>
                <a:ext cx="3789328" cy="8049211"/>
              </a:xfrm>
              <a:prstGeom prst="rect">
                <a:avLst/>
              </a:prstGeom>
            </p:spPr>
          </p:pic>
        </p:grp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B3409141-8DE8-80A6-4E41-50BAB04AE0FB}"/>
              </a:ext>
            </a:extLst>
          </p:cNvPr>
          <p:cNvSpPr/>
          <p:nvPr/>
        </p:nvSpPr>
        <p:spPr>
          <a:xfrm>
            <a:off x="5869819" y="5217699"/>
            <a:ext cx="361950" cy="361950"/>
          </a:xfrm>
          <a:prstGeom prst="ellipse">
            <a:avLst/>
          </a:prstGeom>
          <a:noFill/>
          <a:ln w="38100">
            <a:solidFill>
              <a:srgbClr val="CBB1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8D30CBE-2E05-36E4-192A-1807776C8B3F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6231769" y="5398674"/>
            <a:ext cx="2724758" cy="0"/>
          </a:xfrm>
          <a:prstGeom prst="straightConnector1">
            <a:avLst/>
          </a:prstGeom>
          <a:ln w="38100">
            <a:solidFill>
              <a:srgbClr val="CBB1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D653A0-98DB-C74D-2BDE-29CE51050B9C}"/>
              </a:ext>
            </a:extLst>
          </p:cNvPr>
          <p:cNvSpPr txBox="1"/>
          <p:nvPr/>
        </p:nvSpPr>
        <p:spPr>
          <a:xfrm>
            <a:off x="7598612" y="4386703"/>
            <a:ext cx="142681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탈퇴 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 시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691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A7B3ABF2-C99D-4727-7F40-198DD962977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" y="5638901"/>
            <a:ext cx="12190476" cy="12190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2E8AFE-1B9D-7BB2-A1BE-84975B838A39}"/>
              </a:ext>
            </a:extLst>
          </p:cNvPr>
          <p:cNvSpPr txBox="1"/>
          <p:nvPr/>
        </p:nvSpPr>
        <p:spPr>
          <a:xfrm>
            <a:off x="1930526" y="2057574"/>
            <a:ext cx="4009431" cy="2615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커플 연결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끊기 기능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가계부 쓰기 기능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일기 모아 보기 페이지</a:t>
            </a:r>
            <a:endParaRPr lang="en-US" altLang="ko-KR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가계부 모아 보기 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37CD6-1B8E-2111-67BA-8AF7246B6604}"/>
              </a:ext>
            </a:extLst>
          </p:cNvPr>
          <p:cNvSpPr txBox="1"/>
          <p:nvPr/>
        </p:nvSpPr>
        <p:spPr>
          <a:xfrm>
            <a:off x="659024" y="478660"/>
            <a:ext cx="1404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CBB19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</a:t>
            </a:r>
            <a:endParaRPr lang="ko-KR" altLang="en-US" sz="6000" dirty="0">
              <a:solidFill>
                <a:srgbClr val="CBB19D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D67864-561F-A653-17B7-067531DF0242}"/>
              </a:ext>
            </a:extLst>
          </p:cNvPr>
          <p:cNvSpPr txBox="1"/>
          <p:nvPr/>
        </p:nvSpPr>
        <p:spPr>
          <a:xfrm>
            <a:off x="2063576" y="601770"/>
            <a:ext cx="33810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 개발 계획</a:t>
            </a:r>
          </a:p>
        </p:txBody>
      </p:sp>
    </p:spTree>
    <p:extLst>
      <p:ext uri="{BB962C8B-B14F-4D97-AF65-F5344CB8AC3E}">
        <p14:creationId xmlns:p14="http://schemas.microsoft.com/office/powerpoint/2010/main" val="1145289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A2F7D4-B89A-9003-EB3F-983C176581A8}"/>
              </a:ext>
            </a:extLst>
          </p:cNvPr>
          <p:cNvSpPr/>
          <p:nvPr/>
        </p:nvSpPr>
        <p:spPr>
          <a:xfrm>
            <a:off x="-19047" y="-1"/>
            <a:ext cx="12211047" cy="6858001"/>
          </a:xfrm>
          <a:prstGeom prst="rect">
            <a:avLst/>
          </a:prstGeom>
          <a:solidFill>
            <a:srgbClr val="6858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5628247"/>
            <a:ext cx="12190476" cy="1219099"/>
            <a:chOff x="0" y="8457067"/>
            <a:chExt cx="18285714" cy="18286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457067"/>
              <a:ext cx="18285714" cy="182864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1A690CE-675B-6300-16DD-A5872E5E4BBA}"/>
              </a:ext>
            </a:extLst>
          </p:cNvPr>
          <p:cNvSpPr txBox="1"/>
          <p:nvPr/>
        </p:nvSpPr>
        <p:spPr>
          <a:xfrm>
            <a:off x="619126" y="1992539"/>
            <a:ext cx="66936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26750-8F47-B9A6-B12B-14CB0A8056C8}"/>
              </a:ext>
            </a:extLst>
          </p:cNvPr>
          <p:cNvSpPr txBox="1"/>
          <p:nvPr/>
        </p:nvSpPr>
        <p:spPr>
          <a:xfrm>
            <a:off x="787311" y="3249776"/>
            <a:ext cx="6070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오종현</a:t>
            </a:r>
            <a:r>
              <a:rPr lang="en-US" altLang="ko-KR" sz="24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짱</a:t>
            </a:r>
            <a:r>
              <a:rPr lang="en-US" altLang="ko-KR" sz="24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4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24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구래건</a:t>
            </a:r>
            <a:r>
              <a:rPr lang="ko-KR" altLang="en-US" sz="2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24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권민선</a:t>
            </a:r>
            <a:r>
              <a:rPr lang="ko-KR" altLang="en-US" sz="2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정재서  주현상</a:t>
            </a:r>
          </a:p>
        </p:txBody>
      </p:sp>
    </p:spTree>
    <p:extLst>
      <p:ext uri="{BB962C8B-B14F-4D97-AF65-F5344CB8AC3E}">
        <p14:creationId xmlns:p14="http://schemas.microsoft.com/office/powerpoint/2010/main" val="2930810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130</Words>
  <Application>Microsoft Office PowerPoint</Application>
  <PresentationFormat>와이드스크린</PresentationFormat>
  <Paragraphs>49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나눔스퀘어_ac Bold</vt:lpstr>
      <vt:lpstr>Arial</vt:lpstr>
      <vt:lpstr>맑은 고딕</vt:lpstr>
      <vt:lpstr>나눔스퀘어 ExtraBold</vt:lpstr>
      <vt:lpstr>나눔스퀘어_ac ExtraBold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kwon minsun</dc:creator>
  <cp:lastModifiedBy>mskwon</cp:lastModifiedBy>
  <cp:revision>54</cp:revision>
  <dcterms:created xsi:type="dcterms:W3CDTF">2023-06-06T00:11:17Z</dcterms:created>
  <dcterms:modified xsi:type="dcterms:W3CDTF">2023-06-16T02:00:42Z</dcterms:modified>
</cp:coreProperties>
</file>